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9.jpg" ContentType="image/png"/>
  <Override PartName="/ppt/notesSlides/notesSlide6.xml" ContentType="application/vnd.openxmlformats-officedocument.presentationml.notesSlide+xml"/>
  <Override PartName="/ppt/media/image33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327" r:id="rId3"/>
    <p:sldId id="388" r:id="rId4"/>
    <p:sldId id="328" r:id="rId5"/>
    <p:sldId id="389" r:id="rId6"/>
    <p:sldId id="329" r:id="rId7"/>
    <p:sldId id="330" r:id="rId8"/>
    <p:sldId id="390" r:id="rId9"/>
    <p:sldId id="368" r:id="rId10"/>
    <p:sldId id="332" r:id="rId11"/>
    <p:sldId id="333" r:id="rId12"/>
    <p:sldId id="379" r:id="rId13"/>
    <p:sldId id="376" r:id="rId14"/>
    <p:sldId id="377" r:id="rId15"/>
    <p:sldId id="378" r:id="rId16"/>
    <p:sldId id="391" r:id="rId17"/>
    <p:sldId id="338" r:id="rId18"/>
    <p:sldId id="392" r:id="rId19"/>
    <p:sldId id="385" r:id="rId20"/>
    <p:sldId id="386" r:id="rId21"/>
    <p:sldId id="387" r:id="rId22"/>
    <p:sldId id="393" r:id="rId23"/>
    <p:sldId id="336" r:id="rId24"/>
    <p:sldId id="394" r:id="rId25"/>
    <p:sldId id="337" r:id="rId26"/>
    <p:sldId id="395" r:id="rId27"/>
    <p:sldId id="335" r:id="rId28"/>
    <p:sldId id="288" r:id="rId29"/>
    <p:sldId id="289" r:id="rId30"/>
    <p:sldId id="290" r:id="rId31"/>
    <p:sldId id="291" r:id="rId32"/>
    <p:sldId id="292" r:id="rId33"/>
    <p:sldId id="396" r:id="rId34"/>
    <p:sldId id="334" r:id="rId35"/>
    <p:sldId id="397" r:id="rId36"/>
    <p:sldId id="342" r:id="rId37"/>
    <p:sldId id="398" r:id="rId38"/>
    <p:sldId id="370" r:id="rId39"/>
    <p:sldId id="371" r:id="rId40"/>
    <p:sldId id="372" r:id="rId41"/>
    <p:sldId id="399" r:id="rId42"/>
    <p:sldId id="364" r:id="rId43"/>
    <p:sldId id="365" r:id="rId44"/>
    <p:sldId id="366" r:id="rId45"/>
    <p:sldId id="367" r:id="rId46"/>
    <p:sldId id="34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60" r:id="rId60"/>
    <p:sldId id="361" r:id="rId61"/>
    <p:sldId id="362" r:id="rId62"/>
    <p:sldId id="363" r:id="rId63"/>
    <p:sldId id="375" r:id="rId64"/>
    <p:sldId id="374" r:id="rId65"/>
    <p:sldId id="380" r:id="rId66"/>
    <p:sldId id="381" r:id="rId67"/>
    <p:sldId id="382" r:id="rId68"/>
    <p:sldId id="383" r:id="rId69"/>
    <p:sldId id="384" r:id="rId7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4" autoAdjust="0"/>
    <p:restoredTop sz="91429"/>
  </p:normalViewPr>
  <p:slideViewPr>
    <p:cSldViewPr snapToGrid="0">
      <p:cViewPr varScale="1">
        <p:scale>
          <a:sx n="100" d="100"/>
          <a:sy n="100" d="100"/>
        </p:scale>
        <p:origin x="16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12-12-16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administrativos:Pago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médicos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cajas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0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12/12/16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12/12/16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jpeg"/><Relationship Id="rId6" Type="http://schemas.openxmlformats.org/officeDocument/2006/relationships/image" Target="../media/image19.gif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9.jp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3.jp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RNF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Roles del equipo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49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Calendarización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834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673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</a:t>
            </a:r>
            <a:r>
              <a:rPr lang="es-CL" sz="4400" dirty="0" smtClean="0"/>
              <a:t>proyecto</a:t>
            </a:r>
            <a:endParaRPr lang="es-CL" sz="4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Demostración</a:t>
            </a:r>
            <a:endParaRPr lang="es-CL" sz="4400" dirty="0"/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5933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170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Herramientas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2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Metodologías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77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Arquitectura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20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El cliente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8953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Modelo de datos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371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449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Proyecciones financieras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5710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6000" dirty="0" smtClean="0"/>
              <a:t>Horizonte del proyecto: 12 meses</a:t>
            </a:r>
          </a:p>
          <a:p>
            <a:r>
              <a:rPr lang="es-ES_tradnl" sz="6000" dirty="0" err="1" smtClean="0"/>
              <a:t>Payback</a:t>
            </a:r>
            <a:r>
              <a:rPr lang="es-ES_tradnl" sz="6000" dirty="0" smtClean="0"/>
              <a:t>: período 10</a:t>
            </a:r>
          </a:p>
          <a:p>
            <a:r>
              <a:rPr lang="es-ES_tradnl" sz="6000" dirty="0" smtClean="0"/>
              <a:t>VAN al 10%: $2.215.908</a:t>
            </a:r>
          </a:p>
          <a:p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67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problemática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62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54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55</a:t>
            </a:fld>
            <a:endParaRPr lang="es-CL"/>
          </a:p>
        </p:txBody>
      </p:sp>
      <p:pic>
        <p:nvPicPr>
          <p:cNvPr id="7" name="datos-bancario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713" y="1203325"/>
            <a:ext cx="6630987" cy="4973638"/>
          </a:xfr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56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57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58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59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60</a:t>
            </a:fld>
            <a:endParaRPr lang="es-CL"/>
          </a:p>
        </p:txBody>
      </p:sp>
      <p:pic>
        <p:nvPicPr>
          <p:cNvPr id="6" name="mantenedor-prestac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713" y="1203325"/>
            <a:ext cx="6630987" cy="4973638"/>
          </a:xfr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61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62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S.M.A.R.T.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65</a:t>
            </a:fld>
            <a:endParaRPr lang="es-CL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097734"/>
              </p:ext>
            </p:extLst>
          </p:nvPr>
        </p:nvGraphicFramePr>
        <p:xfrm>
          <a:off x="628649" y="1017432"/>
          <a:ext cx="7886702" cy="55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423"/>
                <a:gridCol w="1096921"/>
                <a:gridCol w="1496682"/>
                <a:gridCol w="1496682"/>
                <a:gridCol w="1496682"/>
                <a:gridCol w="1379312"/>
              </a:tblGrid>
              <a:tr h="5296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Nro. objetivo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Proceso afectado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Situación actual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Objetivo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Métrica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Criterio de éxito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58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1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de honorarios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médicos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boleta de honorarios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Completar el proceso hoy toma 10 horas hombre mensuales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que toma completar el proceso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cronometra el tiempo usado para este proceso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de ejecución en al menos un 50% del tiempo actual bajo condiciones normales.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124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2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Entrega de exámenes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Luego de realizar los exámenes se le entrega los resultados a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de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encuesta a los pacientes midiendo su nivel de incertidumbre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en al menos un 2%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059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3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Cierre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Al final del día se cierran las cajas y se cuadra el dinero manualmente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Asegurar la confiabilidad de los cierres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Contabilizar cuadres de cajas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al menos un 99% de cuadres de caja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2357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4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Ingreso del paciente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No hay documentación del detalle de los procedimientos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detalle de los procedimientos de médicos, enfermeros y tecnólogos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Comparar nivel de detalle de procedimientos médicos actuales con los finales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Incrementar el nivel de información en al menos un 99%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Documento RFC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66</a:t>
            </a:fld>
            <a:endParaRPr lang="es-C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3921"/>
              </p:ext>
            </p:extLst>
          </p:nvPr>
        </p:nvGraphicFramePr>
        <p:xfrm>
          <a:off x="671636" y="4741412"/>
          <a:ext cx="7748377" cy="1339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8377"/>
              </a:tblGrid>
              <a:tr h="26788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CL" sz="1600" kern="0" dirty="0">
                          <a:effectLst/>
                        </a:rPr>
                        <a:t>TIPO DE CAMBIO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15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(_) Cambio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(X) Cambio No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77943"/>
              </p:ext>
            </p:extLst>
          </p:nvPr>
        </p:nvGraphicFramePr>
        <p:xfrm>
          <a:off x="628650" y="1202635"/>
          <a:ext cx="7748378" cy="3131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1563"/>
                <a:gridCol w="4766815"/>
              </a:tblGrid>
              <a:tr h="178036"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L" sz="1600" kern="0" dirty="0">
                          <a:effectLst/>
                        </a:rPr>
                        <a:t>IDENTIFICACIÓN CONFECCIÓN DEL DOCUMENTO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Fecha de la solicitud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03/10/2016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Nombre solicitante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Sección o unidad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Oficina IT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Rut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18.863.461-3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Cargo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Jefe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Fono / Anexo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+56 9 5510 7526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E – Mail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gonzalo.lopez@gmail.com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producción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Servicio o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Centro médico “Hipócrates”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sala de operaciones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del cambio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Pablo de la Sotta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Diccionario de datos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67</a:t>
            </a:fld>
            <a:endParaRPr lang="es-CL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" y="1123124"/>
            <a:ext cx="7830257" cy="50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Capas del proyecto - NET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68</a:t>
            </a:fld>
            <a:endParaRPr lang="es-CL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t="59758" r="21464" b="15621"/>
          <a:stretch/>
        </p:blipFill>
        <p:spPr>
          <a:xfrm>
            <a:off x="2313759" y="3527555"/>
            <a:ext cx="4868218" cy="135959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84958" y="3733566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7181977" y="4067171"/>
            <a:ext cx="1519706" cy="138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2004670" y="1986420"/>
            <a:ext cx="5177307" cy="1541135"/>
          </a:xfrm>
          <a:prstGeom prst="downArrow">
            <a:avLst>
              <a:gd name="adj1" fmla="val 50000"/>
              <a:gd name="adj2" fmla="val 47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5158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del proyecto </a:t>
            </a:r>
            <a:r>
              <a:rPr lang="es-ES_tradnl" dirty="0" smtClean="0"/>
              <a:t>- Java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69</a:t>
            </a:fld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 rotWithShape="1">
          <a:blip r:embed="rId2"/>
          <a:srcRect l="1282" t="3612" r="11694" b="24485"/>
          <a:stretch/>
        </p:blipFill>
        <p:spPr>
          <a:xfrm>
            <a:off x="2292533" y="1095598"/>
            <a:ext cx="4494728" cy="562587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63732" y="1095597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4314518" y="4766077"/>
            <a:ext cx="1352281" cy="862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derecha 10"/>
          <p:cNvSpPr/>
          <p:nvPr/>
        </p:nvSpPr>
        <p:spPr>
          <a:xfrm flipH="1">
            <a:off x="5827784" y="5126685"/>
            <a:ext cx="2839793" cy="115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1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solución y alcance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024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1733</Words>
  <Application>Microsoft Macintosh PowerPoint</Application>
  <PresentationFormat>On-screen Show (4:3)</PresentationFormat>
  <Paragraphs>375</Paragraphs>
  <Slides>69</Slides>
  <Notes>7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El cliente</vt:lpstr>
      <vt:lpstr>Cliente</vt:lpstr>
      <vt:lpstr>La problemática</vt:lpstr>
      <vt:lpstr>Problemática</vt:lpstr>
      <vt:lpstr>Consecuencias</vt:lpstr>
      <vt:lpstr>La solución y alcance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RNF</vt:lpstr>
      <vt:lpstr>Roles del equipo</vt:lpstr>
      <vt:lpstr>Organización del equipo</vt:lpstr>
      <vt:lpstr>Calendarización</vt:lpstr>
      <vt:lpstr>Calendarización y entregables</vt:lpstr>
      <vt:lpstr>Calendarización y entregables</vt:lpstr>
      <vt:lpstr>Calendarización y entregables</vt:lpstr>
      <vt:lpstr>Herramientas</vt:lpstr>
      <vt:lpstr>Tecnologías y versiones</vt:lpstr>
      <vt:lpstr>Metodologías</vt:lpstr>
      <vt:lpstr>Metodología</vt:lpstr>
      <vt:lpstr>Arquitectura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</vt:lpstr>
      <vt:lpstr>Modelo de datos relacional</vt:lpstr>
      <vt:lpstr>Plan de pruebas</vt:lpstr>
      <vt:lpstr>Plan de pruebas</vt:lpstr>
      <vt:lpstr>Proyecciones financieras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  <vt:lpstr>Objetivos S.M.A.R.T.</vt:lpstr>
      <vt:lpstr>Documento RFC</vt:lpstr>
      <vt:lpstr>Diccionario de datos</vt:lpstr>
      <vt:lpstr>Capas del proyecto - NET</vt:lpstr>
      <vt:lpstr>Capas del proyecto - Java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98</cp:revision>
  <dcterms:created xsi:type="dcterms:W3CDTF">2015-07-01T15:45:01Z</dcterms:created>
  <dcterms:modified xsi:type="dcterms:W3CDTF">2016-12-12T23:49:26Z</dcterms:modified>
</cp:coreProperties>
</file>